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unknown"/>
  <Override PartName="/ppt/media/media2.wav" ContentType="video/unknown"/>
  <Override PartName="/ppt/media/media3.mp3" ContentType="video/unknown"/>
  <Override PartName="/ppt/media/media4.mp4" ContentType="video/unknown"/>
  <Override PartName="/ppt/media/media5.mp4" ContentType="video/unknown"/>
  <Override PartName="/ppt/media/media6.mp4" ContentType="video/unknown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LID4096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77" d="100"/>
          <a:sy n="77" d="100"/>
        </p:scale>
        <p:origin x="8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</file>

<file path=ppt/media/image1.jpg>
</file>

<file path=ppt/media/image2.png>
</file>

<file path=ppt/media/image3.jpg>
</file>

<file path=ppt/media/media1.mp4>
</file>

<file path=ppt/media/media2.wav>
</file>

<file path=ppt/media/media3.mp3>
</file>

<file path=ppt/media/media4.mp4>
</file>

<file path=ppt/media/media5.mp4>
</file>

<file path=ppt/media/media6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5A84D52-206C-5EEB-3986-9510FBFE79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DAEC6C75-55B2-A032-A3F0-BDEB5AD04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LID4096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922436C-E96E-C3E0-FD48-2953385CA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FB5A017-EB9E-B975-3A39-76E59588D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8AC5358-61C5-0912-58A4-7E2E44594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24661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57FC87D-BF29-045B-74E6-E874EF901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FB30803E-BB96-840F-B053-391653C313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E67F92D-6757-DF6E-ED9B-60F6AFFD2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BC1ABDE-DA33-2BF0-7A47-8BD3B2FE8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36048E1-E3EE-ACA6-409F-56BB28BF4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32355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6B64E670-33AD-BBBD-6F08-3D92440D4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D60D5117-6991-7289-2A0C-15377AF263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1ABD197-8A94-CC8F-93EF-9DAA15BD0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A6CDDC8-8F0A-EAE9-5AD2-8ABBA1B30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113F2FF-4F84-62F9-37B8-7283F815B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71384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DEA1974-6134-596F-9781-69BA765B9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CBBC4C1-D278-AB5E-5373-DA6940DC8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4304E37-6263-C4EA-6A7F-F32A4C3B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14AD7C5-5772-299F-4E19-3D589658F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498CDF0-0319-538F-A2E6-481A680CF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85589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3372CD4-B7AD-02B8-372B-9620E47E4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75D8E6D-7034-0189-7475-FE466A62B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46DD071-2D16-402C-789E-51D74C430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07011EF-6C81-6130-178C-E8EA232A1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87466B0-B98B-59D8-9B2C-32DE7150F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09818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0B727C0-3584-9292-10B3-3E5B2ACED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C1A367F-0837-45C5-B3A0-8C2CC3AD6A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FC1F4F79-3758-5DBE-2421-EC1783D23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771A147-8C2B-4C73-D252-2A1FF6487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9A982D6-B3AF-F7AC-4011-A10863214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8D0A538F-52A6-2667-B145-10222230D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92268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721FE74-EBC3-3AF3-9145-587651503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CD42CBC-FD94-E161-8529-E6124B49E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569BE51-B203-C5A2-FE5A-E5A2779762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38DD5895-3F65-BB59-C3B2-EAD40DF93E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D142D9FB-BEF7-0604-1F28-5E47DC9D65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6F433BFF-7E6A-3A1A-22BB-DFB77673B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EB734515-DA74-9FC2-6817-F429A9EE9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6B566BC2-4CB6-4225-BFC0-EBD4E88B7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13071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75DAAD4-2DB4-F729-CCEB-D86254D52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868C4ABC-AC22-448D-BCF8-F83157F6D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1BF442CC-4C85-879E-3711-78A0C004C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C4D47097-E467-6686-5759-F209270D9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38922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9962CA7B-B6AA-65CE-0169-7AB5EA50A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DEED7103-9AC8-125C-A5AD-5EDCCB56A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265F2CC5-A809-C755-81FD-91B2E039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61161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3839BFF-7390-5CC4-5FA7-EDF8C6897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566A543-E655-BAD6-C1B2-66FBAB616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9DFF6D35-91A1-E2D2-74E5-2175DE2C71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A479DBB-B0B2-DD49-2149-5764FEDC2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04AE1F3-E17A-9E3E-2EF9-9BB7E6C76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13E1E0D1-B74A-4522-069C-25D69DF05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11095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2EFF8E7-9B16-DC06-3F39-CD158864D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414E9478-3CB1-EF91-A927-906DE0CCE9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7D3AAE63-BD96-074F-A638-C680DF8FC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62284C6-6FFE-D4DC-B6CF-D75B7B544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36B0C4F2-F895-8CA3-526B-71DECE162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8627B586-42CB-E7A8-5B47-BC2B61904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2487705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32CB83BA-0A75-C681-A764-FD1CB517F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243479A-763F-A49D-AFD6-C96E907A2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2D4ECBF-77D3-E974-9A70-6E0DD3C72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C348EC-CA2E-4B8C-8B04-33F1BF6B7A5B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A085B3B-A0CA-A359-8200-A7A76404B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835988E-6705-5FBB-C098-D44645938C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97734A-6E3E-4A69-9541-DF468F0F37E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93359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2.wav"/><Relationship Id="rId3" Type="http://schemas.openxmlformats.org/officeDocument/2006/relationships/video" Target="../media/media2.wav"/><Relationship Id="rId4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3.mp3"/><Relationship Id="rId3" Type="http://schemas.openxmlformats.org/officeDocument/2006/relationships/video" Target="../media/media3.mp3"/><Relationship Id="rId4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2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3290A12-C447-60E8-76E2-2F9931FEFF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929AE41A-8CEA-7CCB-EF93-1056ECC1F5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21701708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channels4_banner.jpg</a:t>
            </a:r>
          </a:p>
        </p:txBody>
      </p:sp>
      <p:pic>
        <p:nvPicPr>
          <p:cNvPr id="3" name="Picture 2" descr="channels4_bann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file_example_MP4_480_1_5MG.mp4</a:t>
            </a:r>
          </a:p>
        </p:txBody>
      </p:sp>
      <p:pic>
        <p:nvPicPr>
          <p:cNvPr id="3" name="file_example_MP4_480_1_5MG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pokeLegand.png</a:t>
            </a:r>
          </a:p>
        </p:txBody>
      </p:sp>
      <p:pic>
        <p:nvPicPr>
          <p:cNvPr id="3" name="Picture 2" descr="pokeLega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sample.wav</a:t>
            </a:r>
          </a:p>
        </p:txBody>
      </p:sp>
      <p:pic>
        <p:nvPicPr>
          <p:cNvPr id="3" name="sample.wav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sample2.mp3</a:t>
            </a:r>
          </a:p>
        </p:txBody>
      </p:sp>
      <p:pic>
        <p:nvPicPr>
          <p:cNvPr id="3" name="sample2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TextInMotion-VideoSample-1080p.mp4</a:t>
            </a:r>
          </a:p>
        </p:txBody>
      </p:sp>
      <p:pic>
        <p:nvPicPr>
          <p:cNvPr id="3" name="TextInMotion-VideoSample-108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yt1s.com_-_THE_SONG_360p.mp4</a:t>
            </a:r>
          </a:p>
        </p:txBody>
      </p:sp>
      <p:pic>
        <p:nvPicPr>
          <p:cNvPr id="3" name="yt1s.com_-_THE_SONG_36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סטפן ושוקו.mp4</a:t>
            </a:r>
          </a:p>
        </p:txBody>
      </p:sp>
      <p:pic>
        <p:nvPicPr>
          <p:cNvPr id="3" name="סטפן ושוקו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מסך רחב</PresentationFormat>
  <Paragraphs>0</Paragraphs>
  <Slides>1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ערכת נושא Office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אייל שפירא</dc:creator>
  <cp:lastModifiedBy>אייל שפירא</cp:lastModifiedBy>
  <cp:revision>1</cp:revision>
  <dcterms:created xsi:type="dcterms:W3CDTF">2025-01-30T20:37:03Z</dcterms:created>
  <dcterms:modified xsi:type="dcterms:W3CDTF">2025-01-30T20:37:07Z</dcterms:modified>
</cp:coreProperties>
</file>

<file path=docProps/thumbnail.jpeg>
</file>